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3" r:id="rId4"/>
    <p:sldId id="264" r:id="rId5"/>
    <p:sldId id="265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DC3D"/>
    <a:srgbClr val="FFCCFF"/>
    <a:srgbClr val="FF66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128" y="-1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9318-CAA5-4357-A6D0-0D75AC7C93A3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C3E1-57B9-44DF-BCD9-63D3BE89E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0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9318-CAA5-4357-A6D0-0D75AC7C93A3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C3E1-57B9-44DF-BCD9-63D3BE89E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20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9318-CAA5-4357-A6D0-0D75AC7C93A3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C3E1-57B9-44DF-BCD9-63D3BE89E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30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9318-CAA5-4357-A6D0-0D75AC7C93A3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C3E1-57B9-44DF-BCD9-63D3BE89E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23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9318-CAA5-4357-A6D0-0D75AC7C93A3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C3E1-57B9-44DF-BCD9-63D3BE89E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9318-CAA5-4357-A6D0-0D75AC7C93A3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C3E1-57B9-44DF-BCD9-63D3BE89E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47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9318-CAA5-4357-A6D0-0D75AC7C93A3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C3E1-57B9-44DF-BCD9-63D3BE89E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55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9318-CAA5-4357-A6D0-0D75AC7C93A3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C3E1-57B9-44DF-BCD9-63D3BE89E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14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9318-CAA5-4357-A6D0-0D75AC7C93A3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C3E1-57B9-44DF-BCD9-63D3BE89E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3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9318-CAA5-4357-A6D0-0D75AC7C93A3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C3E1-57B9-44DF-BCD9-63D3BE89E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07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9318-CAA5-4357-A6D0-0D75AC7C93A3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3C3E1-57B9-44DF-BCD9-63D3BE89E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37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A9318-CAA5-4357-A6D0-0D75AC7C93A3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3C3E1-57B9-44DF-BCD9-63D3BE89E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9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3" Type="http://schemas.openxmlformats.org/officeDocument/2006/relationships/image" Target="../media/image2.jpeg"/><Relationship Id="rId7" Type="http://schemas.microsoft.com/office/2007/relationships/hdphoto" Target="../media/hdphoto1.wdp"/><Relationship Id="rId12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jpeg"/><Relationship Id="rId15" Type="http://schemas.openxmlformats.org/officeDocument/2006/relationships/image" Target="../media/image13.jpe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jpeg"/><Relationship Id="rId1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10" Type="http://schemas.openxmlformats.org/officeDocument/2006/relationships/image" Target="../media/image19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33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http://images.clipartpanda.com/soccer-ball-clipart-black-and-white-nTX8Xe8jc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37204"/>
            <a:ext cx="1203325" cy="120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635375" y="989171"/>
            <a:ext cx="1554163" cy="1226820"/>
            <a:chOff x="3635375" y="989171"/>
            <a:chExt cx="1554163" cy="1226820"/>
          </a:xfrm>
        </p:grpSpPr>
        <p:pic>
          <p:nvPicPr>
            <p:cNvPr id="2049" name="Picture 4" descr="http://cdn.morguefile.com/imageData/public/files/d/DodgertonSkillhause/12/l/14180602421x6c6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011648">
              <a:off x="3635375" y="1020763"/>
              <a:ext cx="1554163" cy="1163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/>
          </p:nvSpPr>
          <p:spPr>
            <a:xfrm rot="21296863">
              <a:off x="3793542" y="989171"/>
              <a:ext cx="1203960" cy="122682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pic>
        <p:nvPicPr>
          <p:cNvPr id="2050" name="Picture 1" descr="http://www.natickhighwebdesign.com/web5spring14/danielshaughnessy/images/basketb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1516063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580467" y="2505075"/>
            <a:ext cx="1680352" cy="1750203"/>
            <a:chOff x="3142860" y="3420533"/>
            <a:chExt cx="1437987" cy="1463852"/>
          </a:xfrm>
        </p:grpSpPr>
        <p:pic>
          <p:nvPicPr>
            <p:cNvPr id="2057" name="Picture 9" descr="https://s-media-cache-ak0.pinimg.com/originals/71/79/5a/71795a498c842795c5944fd9b56cb85e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85" r="17427"/>
            <a:stretch/>
          </p:blipFill>
          <p:spPr bwMode="auto">
            <a:xfrm>
              <a:off x="3142860" y="3420533"/>
              <a:ext cx="1437987" cy="1463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 8"/>
            <p:cNvSpPr/>
            <p:nvPr/>
          </p:nvSpPr>
          <p:spPr>
            <a:xfrm rot="21296863">
              <a:off x="3259876" y="3505031"/>
              <a:ext cx="1203960" cy="1226820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1" name="Oval 10"/>
          <p:cNvSpPr/>
          <p:nvPr/>
        </p:nvSpPr>
        <p:spPr>
          <a:xfrm>
            <a:off x="533400" y="4114800"/>
            <a:ext cx="1744662" cy="1752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1" name="Picture 13" descr="http://thumbs.ebaystatic.com/images/g/H8sAAOSwDlxU3RyH/s-l225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556" l="6667" r="93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255278"/>
            <a:ext cx="1307322" cy="130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http://image.shutterstock.com/z/stock-photo-homemade-artificial-climbing-wall-covered-with-colored-holds-for-rock-climbing-training-86843476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9" t="54738" r="82874" b="29600"/>
          <a:stretch/>
        </p:blipFill>
        <p:spPr bwMode="auto">
          <a:xfrm>
            <a:off x="355600" y="-59267"/>
            <a:ext cx="1862667" cy="166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val 21"/>
          <p:cNvSpPr/>
          <p:nvPr/>
        </p:nvSpPr>
        <p:spPr>
          <a:xfrm rot="21296863">
            <a:off x="606018" y="131773"/>
            <a:ext cx="1319967" cy="1312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2067" name="Picture 19" descr="https://whitewatertours.com/wp-content/uploads/2016/01/South-Fork-American-River-Satans-Cesspool-Rapid-Class-3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25" t="56200" r="38433" b="6603"/>
          <a:stretch/>
        </p:blipFill>
        <p:spPr bwMode="auto">
          <a:xfrm>
            <a:off x="5206152" y="685800"/>
            <a:ext cx="1680352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http://geospell.com/wp-content/uploads/2015/02/maths-2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0" t="24576" r="24395" b="37644"/>
          <a:stretch/>
        </p:blipFill>
        <p:spPr bwMode="auto">
          <a:xfrm>
            <a:off x="7620000" y="-211667"/>
            <a:ext cx="1600200" cy="154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 rot="21296863">
            <a:off x="7751415" y="-96827"/>
            <a:ext cx="1319967" cy="1312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2071" name="Picture 23" descr="http://eulife.appchallenge.net/wp-content/uploads/2015/07/javascript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0" r="26163" b="34647"/>
          <a:stretch/>
        </p:blipFill>
        <p:spPr bwMode="auto">
          <a:xfrm>
            <a:off x="7620000" y="3331037"/>
            <a:ext cx="990600" cy="113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http://www.elearnhub.org/wp-content/uploads/2015/07/html-key-shows-internet-programming-and-design_z1fgiWvO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351" y="3840700"/>
            <a:ext cx="2432040" cy="202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 descr="http://cdn.morguefile.com/imageData/public/files/p/ppdigital/preview/fldr_2008_11_10/file000680347938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245" y="2971800"/>
            <a:ext cx="1601277" cy="120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http://cdn.morguefile.com/imageData/public/files/c/clarita/preview/fldr_2004_11_27/file0001863085644.jp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31063" r="37125" b="15598"/>
          <a:stretch/>
        </p:blipFill>
        <p:spPr bwMode="auto">
          <a:xfrm>
            <a:off x="6265805" y="2547003"/>
            <a:ext cx="1521835" cy="162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35" descr="http://cdn.morguefile.com/imageData/public/files/j/jdurham/preview/fldr_2008_11_16/file00010448705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0083" y="2580340"/>
            <a:ext cx="2766483" cy="207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/>
          <p:cNvSpPr/>
          <p:nvPr/>
        </p:nvSpPr>
        <p:spPr>
          <a:xfrm rot="21296863">
            <a:off x="-706786" y="2887528"/>
            <a:ext cx="1319967" cy="1312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67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ile, Emboss, Luxury, Artwork, Depth, Cracks, Optic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609601"/>
            <a:ext cx="533399" cy="53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1905000" y="2057400"/>
            <a:ext cx="2971800" cy="2971800"/>
          </a:xfrm>
          <a:prstGeom prst="ellipse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600200"/>
            <a:ext cx="85915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 descr="Fabric, Texture, Textile, Green, Shades, Shap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600200"/>
            <a:ext cx="2819399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3600" y="-1047750"/>
            <a:ext cx="15137501" cy="10690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Marriage, Alliance, Love, Hands, Male, Female, Wedi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-1047750"/>
            <a:ext cx="13773148" cy="918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0.iconfinder.com/data/icons/cosmo-player/40/arrow_right-51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37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6800" y="914400"/>
            <a:ext cx="12192000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Image result for log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45934"/>
            <a:ext cx="1240414" cy="116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starbucks logo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362200"/>
            <a:ext cx="1315120" cy="13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707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825"/>
            <a:ext cx="12192000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8" name="Picture 16" descr="Image result for cupcake logos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025" y="2304440"/>
            <a:ext cx="1673564" cy="123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Image result for pizza hut logo transparen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2" r="37085" b="24833"/>
          <a:stretch/>
        </p:blipFill>
        <p:spPr bwMode="auto">
          <a:xfrm>
            <a:off x="3505200" y="2171700"/>
            <a:ext cx="1536961" cy="149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7696200" y="3836534"/>
            <a:ext cx="1159380" cy="1071402"/>
            <a:chOff x="5638800" y="2316317"/>
            <a:chExt cx="1219200" cy="1217390"/>
          </a:xfrm>
        </p:grpSpPr>
        <p:pic>
          <p:nvPicPr>
            <p:cNvPr id="3098" name="Picture 26" descr="Image result for non profit logos transparen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2316317"/>
              <a:ext cx="1217390" cy="1217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/>
          </p:nvSpPr>
          <p:spPr>
            <a:xfrm>
              <a:off x="5638800" y="2316317"/>
              <a:ext cx="1219200" cy="121739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00" name="Picture 28" descr="Image result for best buy logo transparen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706150"/>
            <a:ext cx="1600694" cy="110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36" descr="Image result for logos transpare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38" descr="Image result for logos transparen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0" descr="Image result for logos transparen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2" descr="Image result for logos transparent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120" name="Picture 48" descr="Image result for logos transparen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681" y="3701110"/>
            <a:ext cx="1136520" cy="134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2" name="Picture 50" descr="Image result for logos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7696200" y="3691019"/>
            <a:ext cx="1400893" cy="129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-4495800" y="1447800"/>
            <a:ext cx="2286000" cy="1333925"/>
            <a:chOff x="-4495800" y="1447800"/>
            <a:chExt cx="2286000" cy="1333925"/>
          </a:xfrm>
        </p:grpSpPr>
        <p:sp>
          <p:nvSpPr>
            <p:cNvPr id="10" name="Rectangle 9"/>
            <p:cNvSpPr/>
            <p:nvPr/>
          </p:nvSpPr>
          <p:spPr>
            <a:xfrm>
              <a:off x="-4495800" y="1447800"/>
              <a:ext cx="2286000" cy="13339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8" name="Picture 6" descr="Image result for tostitos logo transparent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43400" y="1561675"/>
              <a:ext cx="1952080" cy="122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0870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380599" y="1106939"/>
            <a:ext cx="4281002" cy="4403100"/>
            <a:chOff x="1380599" y="1106939"/>
            <a:chExt cx="4281002" cy="4403100"/>
          </a:xfrm>
        </p:grpSpPr>
        <p:sp>
          <p:nvSpPr>
            <p:cNvPr id="29" name="Rounded Rectangle 28"/>
            <p:cNvSpPr/>
            <p:nvPr/>
          </p:nvSpPr>
          <p:spPr>
            <a:xfrm rot="14750370">
              <a:off x="1920595" y="3958714"/>
              <a:ext cx="228600" cy="56846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 rot="1748984">
              <a:off x="2451109" y="4532772"/>
              <a:ext cx="228600" cy="56846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 rot="15035013">
              <a:off x="1713277" y="3444347"/>
              <a:ext cx="228600" cy="56846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 rot="16979510">
              <a:off x="1679646" y="2645401"/>
              <a:ext cx="228600" cy="56846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 rot="18167976">
              <a:off x="4961333" y="3961523"/>
              <a:ext cx="228600" cy="56846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 rot="19652262">
              <a:off x="4361099" y="4565746"/>
              <a:ext cx="228600" cy="56846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 rot="17596723">
              <a:off x="5125996" y="3410008"/>
              <a:ext cx="228600" cy="56846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/>
          </p:nvSpPr>
          <p:spPr>
            <a:xfrm rot="4502818">
              <a:off x="5125997" y="2656200"/>
              <a:ext cx="228600" cy="56846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 rot="941073">
              <a:off x="2991381" y="4785628"/>
              <a:ext cx="228600" cy="56846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Gear, Icon, Option, Options, Symbo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45054">
              <a:off x="1380599" y="1106939"/>
              <a:ext cx="4281002" cy="440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ounded Rectangle 19"/>
            <p:cNvSpPr/>
            <p:nvPr/>
          </p:nvSpPr>
          <p:spPr>
            <a:xfrm rot="3674517">
              <a:off x="4914264" y="2086436"/>
              <a:ext cx="228600" cy="56846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Gear, Icon, Option, Options, Symbo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45054">
              <a:off x="1853849" y="1607349"/>
              <a:ext cx="3322671" cy="3417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ounded Rectangle 14"/>
            <p:cNvSpPr/>
            <p:nvPr/>
          </p:nvSpPr>
          <p:spPr>
            <a:xfrm rot="748577">
              <a:off x="3828698" y="1277632"/>
              <a:ext cx="228600" cy="56846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 rot="19862801">
              <a:off x="2551749" y="1541722"/>
              <a:ext cx="228600" cy="56846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 rot="20765074">
              <a:off x="2998963" y="1238345"/>
              <a:ext cx="228600" cy="56846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 rot="18373212">
              <a:off x="1884851" y="2086436"/>
              <a:ext cx="228600" cy="56846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 rot="20765074">
              <a:off x="3848402" y="4819747"/>
              <a:ext cx="228600" cy="56846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 rot="1987459">
              <a:off x="4278746" y="1517307"/>
              <a:ext cx="228600" cy="56846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01" name="Picture 5" descr="Gear, Icon, Option, Options, Symbol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845054">
              <a:off x="1555809" y="1340463"/>
              <a:ext cx="3930585" cy="393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 descr="Hammer, Wrench, Repair, Work, Industry, Service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0351"/>
            <a:ext cx="3429000" cy="326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ammer, Wrench, Repair, Work, Industry, Service"/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65" y="1954377"/>
            <a:ext cx="3040379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054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18420</TotalTime>
  <Words>0</Words>
  <Application>Microsoft Office PowerPoint</Application>
  <PresentationFormat>On-screen Show (4:3)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Tidjani</dc:creator>
  <cp:lastModifiedBy>Amal Tidjani</cp:lastModifiedBy>
  <cp:revision>54</cp:revision>
  <dcterms:created xsi:type="dcterms:W3CDTF">2016-08-19T01:49:54Z</dcterms:created>
  <dcterms:modified xsi:type="dcterms:W3CDTF">2016-09-09T10:44:48Z</dcterms:modified>
</cp:coreProperties>
</file>